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01349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130086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бұршақ</a:t>
            </a:r>
            <a:r>
              <a:rPr lang="ru-RU" sz="1100" dirty="0" smtClean="0">
                <a:solidFill>
                  <a:srgbClr val="000000"/>
                </a:solidFill>
                <a:latin typeface="Times New Roman"/>
              </a:rPr>
              <a:t>.</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9-14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10-12</a:t>
            </a:r>
            <a:r>
              <a:rPr lang="ru-RU" sz="1100" dirty="0" smtClean="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21-23 градус</a:t>
            </a:r>
            <a:r>
              <a:rPr lang="ru-RU" sz="1100" dirty="0" smtClean="0">
                <a:solidFill>
                  <a:srgbClr val="000000"/>
                </a:solidFill>
                <a:latin typeface="Times New Roman"/>
              </a:rPr>
              <a:t> </a:t>
            </a:r>
            <a:r>
              <a:rPr lang="ru-RU" sz="1100" dirty="0" err="1">
                <a:solidFill>
                  <a:srgbClr val="000000"/>
                </a:solidFill>
                <a:latin typeface="Times New Roman"/>
              </a:rPr>
              <a:t>жылы</a:t>
            </a:r>
            <a:r>
              <a:rPr lang="ru-RU" sz="1100" dirty="0">
                <a:solidFill>
                  <a:srgbClr val="000000"/>
                </a:solidFill>
                <a:latin typeface="Times New Roman"/>
              </a:rPr>
              <a:t>.</a:t>
            </a:r>
            <a:endParaRPr lang="ru-RU" sz="1100" dirty="0" smtClean="0">
              <a:solidFill>
                <a:srgbClr val="000000"/>
              </a:solidFill>
              <a:latin typeface="Times New Roman"/>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10-12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41917</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7579</cp:revision>
  <cp:lastPrinted>2021-07-01T03:56:27Z</cp:lastPrinted>
  <dcterms:created xsi:type="dcterms:W3CDTF">2018-03-27T06:03:00Z</dcterms:created>
  <dcterms:modified xsi:type="dcterms:W3CDTF">2026-05-06T07:02:05Z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